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6" r:id="rId8"/>
    <p:sldId id="262" r:id="rId9"/>
    <p:sldId id="263" r:id="rId10"/>
    <p:sldId id="261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9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95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963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485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545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7471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261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993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591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24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04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895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9254B-D5AF-194F-AE98-9D87B20876E7}" type="datetimeFigureOut">
              <a:rPr lang="en-US" smtClean="0"/>
              <a:t>1/24/13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98B2A-C3E6-6A47-B050-40E6E455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28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4" Type="http://schemas.openxmlformats.org/officeDocument/2006/relationships/image" Target="../media/image16.png"/><Relationship Id="rId5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journée</a:t>
            </a:r>
            <a:r>
              <a:rPr lang="en-US" dirty="0" smtClean="0"/>
              <a:t> </a:t>
            </a:r>
            <a:r>
              <a:rPr lang="en-US" dirty="0" err="1" smtClean="0"/>
              <a:t>typique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/>
              <a:t>Avec les </a:t>
            </a:r>
            <a:r>
              <a:rPr lang="en-US" i="1" dirty="0" err="1" smtClean="0"/>
              <a:t>verbes</a:t>
            </a:r>
            <a:r>
              <a:rPr lang="en-US" i="1" dirty="0" smtClean="0"/>
              <a:t> </a:t>
            </a:r>
            <a:r>
              <a:rPr lang="en-US" i="1" dirty="0" err="1" smtClean="0"/>
              <a:t>réflexifs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036643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entifrice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33" y="2736734"/>
            <a:ext cx="2705100" cy="2705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me </a:t>
            </a:r>
            <a:r>
              <a:rPr lang="en-US" dirty="0" err="1" smtClean="0"/>
              <a:t>brosse</a:t>
            </a:r>
            <a:r>
              <a:rPr lang="en-US" dirty="0" smtClean="0"/>
              <a:t> les dents</a:t>
            </a:r>
            <a:endParaRPr lang="en-US" dirty="0"/>
          </a:p>
        </p:txBody>
      </p:sp>
      <p:pic>
        <p:nvPicPr>
          <p:cNvPr id="4" name="Content Placeholder 3" descr="brosserdents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8" t="10088" b="10088"/>
          <a:stretch/>
        </p:blipFill>
        <p:spPr>
          <a:xfrm>
            <a:off x="2235200" y="1417638"/>
            <a:ext cx="5249333" cy="3333940"/>
          </a:xfrm>
        </p:spPr>
      </p:pic>
      <p:pic>
        <p:nvPicPr>
          <p:cNvPr id="5" name="Picture 4" descr="brosseadents.jpeg"/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9" b="99111" l="6667" r="942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0" y="3043767"/>
            <a:ext cx="2857500" cy="2857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80667" y="6102234"/>
            <a:ext cx="401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 </a:t>
            </a:r>
            <a:r>
              <a:rPr lang="en-US" sz="2400" dirty="0" err="1" smtClean="0"/>
              <a:t>brosse</a:t>
            </a:r>
            <a:r>
              <a:rPr lang="en-US" sz="2400" dirty="0" smtClean="0"/>
              <a:t> </a:t>
            </a:r>
            <a:r>
              <a:rPr lang="en-US" sz="2400" dirty="0" err="1" smtClean="0"/>
              <a:t>à</a:t>
            </a:r>
            <a:r>
              <a:rPr lang="en-US" sz="2400" dirty="0" smtClean="0"/>
              <a:t> dents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60400" y="5901267"/>
            <a:ext cx="17399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Le dentifrice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946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3467" y="46038"/>
            <a:ext cx="8229600" cy="1143000"/>
          </a:xfrm>
        </p:spPr>
        <p:txBody>
          <a:bodyPr/>
          <a:lstStyle/>
          <a:p>
            <a:r>
              <a:rPr lang="en-US" dirty="0" smtClean="0"/>
              <a:t>Je me </a:t>
            </a:r>
            <a:r>
              <a:rPr lang="en-US" dirty="0" err="1" smtClean="0"/>
              <a:t>rase</a:t>
            </a:r>
            <a:endParaRPr lang="en-US" dirty="0"/>
          </a:p>
        </p:txBody>
      </p:sp>
      <p:pic>
        <p:nvPicPr>
          <p:cNvPr id="4" name="Content Placeholder 3" descr="raser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535" r="-74535"/>
          <a:stretch>
            <a:fillRect/>
          </a:stretch>
        </p:blipFill>
        <p:spPr>
          <a:xfrm>
            <a:off x="457200" y="584200"/>
            <a:ext cx="4972590" cy="2734733"/>
          </a:xfrm>
        </p:spPr>
      </p:pic>
      <p:pic>
        <p:nvPicPr>
          <p:cNvPr id="5" name="Picture 4" descr="maquill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599" y="3683000"/>
            <a:ext cx="3848100" cy="2565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1200" y="5655733"/>
            <a:ext cx="36151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Je me </a:t>
            </a:r>
            <a:r>
              <a:rPr lang="en-US" sz="4400" dirty="0" err="1" smtClean="0"/>
              <a:t>maquille</a:t>
            </a:r>
            <a:endParaRPr lang="en-US" sz="4400" dirty="0"/>
          </a:p>
        </p:txBody>
      </p:sp>
      <p:pic>
        <p:nvPicPr>
          <p:cNvPr id="7" name="Picture 6" descr="rasoir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2" y="1490131"/>
            <a:ext cx="1710266" cy="11187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061200" y="1693333"/>
            <a:ext cx="1193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le </a:t>
            </a:r>
            <a:r>
              <a:rPr lang="en-US" sz="2400" dirty="0" err="1" smtClean="0"/>
              <a:t>rasoir</a:t>
            </a:r>
            <a:endParaRPr lang="en-US" sz="2400" dirty="0"/>
          </a:p>
        </p:txBody>
      </p:sp>
      <p:pic>
        <p:nvPicPr>
          <p:cNvPr id="9" name="Picture 8" descr="maqu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84" y="3318933"/>
            <a:ext cx="1689102" cy="22550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73865" y="4453467"/>
            <a:ext cx="2099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 maquillage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97458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m’habille</a:t>
            </a:r>
            <a:endParaRPr lang="en-US" dirty="0"/>
          </a:p>
        </p:txBody>
      </p:sp>
      <p:pic>
        <p:nvPicPr>
          <p:cNvPr id="4" name="Content Placeholder 3" descr="habill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4" b="8804"/>
          <a:stretch>
            <a:fillRect/>
          </a:stretch>
        </p:blipFill>
        <p:spPr>
          <a:xfrm>
            <a:off x="829733" y="1417638"/>
            <a:ext cx="7382933" cy="4060329"/>
          </a:xfrm>
        </p:spPr>
      </p:pic>
    </p:spTree>
    <p:extLst>
      <p:ext uri="{BB962C8B-B14F-4D97-AF65-F5344CB8AC3E}">
        <p14:creationId xmlns:p14="http://schemas.microsoft.com/office/powerpoint/2010/main" val="504146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m’en</a:t>
            </a:r>
            <a:r>
              <a:rPr lang="en-US" dirty="0" smtClean="0"/>
              <a:t> </a:t>
            </a:r>
            <a:r>
              <a:rPr lang="en-US" dirty="0" err="1" smtClean="0"/>
              <a:t>vais</a:t>
            </a:r>
            <a:endParaRPr lang="en-US" dirty="0"/>
          </a:p>
        </p:txBody>
      </p:sp>
      <p:pic>
        <p:nvPicPr>
          <p:cNvPr id="4" name="Content Placeholder 3" descr="leaving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655" r="-58655"/>
          <a:stretch>
            <a:fillRect/>
          </a:stretch>
        </p:blipFill>
        <p:spPr>
          <a:xfrm>
            <a:off x="1083733" y="1600201"/>
            <a:ext cx="7010400" cy="3855450"/>
          </a:xfrm>
        </p:spPr>
      </p:pic>
      <p:sp>
        <p:nvSpPr>
          <p:cNvPr id="3" name="TextBox 2"/>
          <p:cNvSpPr txBox="1"/>
          <p:nvPr/>
        </p:nvSpPr>
        <p:spPr>
          <a:xfrm>
            <a:off x="2781383" y="5433352"/>
            <a:ext cx="48875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Je </a:t>
            </a:r>
            <a:r>
              <a:rPr lang="en-US" sz="3200" dirty="0" err="1" smtClean="0"/>
              <a:t>quitte</a:t>
            </a:r>
            <a:r>
              <a:rPr lang="en-US" sz="3200" dirty="0" smtClean="0"/>
              <a:t> la </a:t>
            </a:r>
            <a:r>
              <a:rPr lang="en-US" sz="3200" dirty="0" err="1" smtClean="0"/>
              <a:t>maison</a:t>
            </a:r>
            <a:r>
              <a:rPr lang="en-US" sz="3200" dirty="0" smtClean="0"/>
              <a:t>.</a:t>
            </a:r>
          </a:p>
          <a:p>
            <a:r>
              <a:rPr lang="en-US" sz="3200" dirty="0" smtClean="0"/>
              <a:t>Je pars.</a:t>
            </a:r>
          </a:p>
          <a:p>
            <a:r>
              <a:rPr lang="en-US" sz="3200" dirty="0" smtClean="0"/>
              <a:t>Je </a:t>
            </a:r>
            <a:r>
              <a:rPr lang="en-US" sz="3200" dirty="0" err="1" smtClean="0"/>
              <a:t>sors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549646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rentre</a:t>
            </a:r>
            <a:r>
              <a:rPr lang="en-US" dirty="0" smtClean="0"/>
              <a:t> chez </a:t>
            </a:r>
            <a:r>
              <a:rPr lang="en-US" dirty="0" err="1" smtClean="0"/>
              <a:t>moi</a:t>
            </a:r>
            <a:endParaRPr lang="en-US" dirty="0"/>
          </a:p>
        </p:txBody>
      </p:sp>
      <p:pic>
        <p:nvPicPr>
          <p:cNvPr id="4" name="Content Placeholder 3" descr="rentr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720" r="-897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0369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m’occupe</a:t>
            </a:r>
            <a:r>
              <a:rPr lang="en-US" dirty="0" smtClean="0"/>
              <a:t> de ….</a:t>
            </a:r>
            <a:endParaRPr lang="en-US" dirty="0"/>
          </a:p>
        </p:txBody>
      </p:sp>
      <p:pic>
        <p:nvPicPr>
          <p:cNvPr id="4" name="Content Placeholder 3" descr="occuper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5385" r="-85385"/>
          <a:stretch>
            <a:fillRect/>
          </a:stretch>
        </p:blipFill>
        <p:spPr>
          <a:xfrm>
            <a:off x="-1591733" y="1417638"/>
            <a:ext cx="82296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4809067" y="2607733"/>
            <a:ext cx="2279891" cy="1200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Mon frère/</a:t>
            </a:r>
            <a:r>
              <a:rPr lang="en-US" sz="2400" dirty="0" err="1" smtClean="0"/>
              <a:t>soeur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Mes</a:t>
            </a:r>
            <a:r>
              <a:rPr lang="en-US" sz="2400" dirty="0" smtClean="0"/>
              <a:t> </a:t>
            </a:r>
            <a:r>
              <a:rPr lang="en-US" sz="2400" dirty="0" err="1" smtClean="0"/>
              <a:t>animaux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193778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me </a:t>
            </a:r>
            <a:r>
              <a:rPr lang="en-US" dirty="0" err="1" smtClean="0"/>
              <a:t>déshabille</a:t>
            </a:r>
            <a:endParaRPr lang="en-US" dirty="0"/>
          </a:p>
        </p:txBody>
      </p:sp>
      <p:pic>
        <p:nvPicPr>
          <p:cNvPr id="4" name="Content Placeholder 3" descr="deshabill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431" r="-784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3625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me </a:t>
            </a:r>
            <a:r>
              <a:rPr lang="en-US" dirty="0" err="1" smtClean="0"/>
              <a:t>couche</a:t>
            </a:r>
            <a:endParaRPr lang="en-US" dirty="0"/>
          </a:p>
        </p:txBody>
      </p:sp>
      <p:pic>
        <p:nvPicPr>
          <p:cNvPr id="4" name="Content Placeholder 3" descr="coucher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9" b="132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47451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</a:t>
            </a:r>
            <a:r>
              <a:rPr lang="en-US" dirty="0" err="1" smtClean="0"/>
              <a:t>m</a:t>
            </a:r>
            <a:r>
              <a:rPr lang="en-US" dirty="0" err="1" smtClean="0"/>
              <a:t>’endors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771365"/>
            <a:ext cx="6350000" cy="494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253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matin</a:t>
            </a:r>
            <a:r>
              <a:rPr lang="en-US" dirty="0" smtClean="0"/>
              <a:t>….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1696" y="1417638"/>
            <a:ext cx="6350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30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me </a:t>
            </a:r>
            <a:r>
              <a:rPr lang="en-US" dirty="0" err="1" smtClean="0"/>
              <a:t>réveille</a:t>
            </a:r>
            <a:endParaRPr lang="en-US" dirty="0"/>
          </a:p>
        </p:txBody>
      </p:sp>
      <p:pic>
        <p:nvPicPr>
          <p:cNvPr id="4" name="Content Placeholder 3" descr="reveill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36" b="14236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5841106" y="6310828"/>
            <a:ext cx="2845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 </a:t>
            </a:r>
            <a:r>
              <a:rPr lang="en-US" sz="2400" dirty="0" err="1" smtClean="0"/>
              <a:t>r</a:t>
            </a:r>
            <a:r>
              <a:rPr lang="en-US" sz="2400" dirty="0" err="1" smtClean="0"/>
              <a:t>éveil</a:t>
            </a:r>
            <a:r>
              <a:rPr lang="en-US" sz="2400" dirty="0" smtClean="0"/>
              <a:t> </a:t>
            </a:r>
            <a:r>
              <a:rPr lang="en-US" sz="2400" dirty="0" err="1" smtClean="0"/>
              <a:t>sonne</a:t>
            </a:r>
            <a:r>
              <a:rPr lang="en-US" sz="2400" dirty="0" smtClean="0"/>
              <a:t>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7165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me </a:t>
            </a:r>
            <a:r>
              <a:rPr lang="en-US" dirty="0" err="1" smtClean="0"/>
              <a:t>lève</a:t>
            </a:r>
            <a:endParaRPr lang="en-US" dirty="0"/>
          </a:p>
        </p:txBody>
      </p:sp>
      <p:pic>
        <p:nvPicPr>
          <p:cNvPr id="4" name="Content Placeholder 3" descr="getup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3" b="90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86302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Je </a:t>
            </a:r>
            <a:r>
              <a:rPr lang="en-US" dirty="0" err="1" smtClean="0"/>
              <a:t>prends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douche</a:t>
            </a:r>
            <a:br>
              <a:rPr lang="en-US" dirty="0" smtClean="0"/>
            </a:br>
            <a:r>
              <a:rPr lang="en-US" dirty="0" smtClean="0"/>
              <a:t>Je me douche.</a:t>
            </a:r>
            <a:endParaRPr lang="en-US" dirty="0"/>
          </a:p>
        </p:txBody>
      </p:sp>
      <p:pic>
        <p:nvPicPr>
          <p:cNvPr id="4" name="Content Placeholder 3" descr="douche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6" b="19276"/>
          <a:stretch>
            <a:fillRect/>
          </a:stretch>
        </p:blipFill>
        <p:spPr>
          <a:xfrm>
            <a:off x="457200" y="1600200"/>
            <a:ext cx="6729381" cy="3700901"/>
          </a:xfrm>
        </p:spPr>
      </p:pic>
      <p:pic>
        <p:nvPicPr>
          <p:cNvPr id="5" name="Picture 4" descr="gel-douche-tonique-500-ml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07" r="25578"/>
          <a:stretch/>
        </p:blipFill>
        <p:spPr>
          <a:xfrm>
            <a:off x="7346203" y="2401039"/>
            <a:ext cx="1685898" cy="33046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86581" y="5858685"/>
            <a:ext cx="416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 gel douche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058" y="5188128"/>
            <a:ext cx="1692001" cy="16920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67429" y="5858685"/>
            <a:ext cx="2684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 </a:t>
            </a:r>
            <a:r>
              <a:rPr lang="en-US" sz="2400" dirty="0" err="1" smtClean="0"/>
              <a:t>savon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152468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reme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41"/>
          <a:stretch/>
        </p:blipFill>
        <p:spPr>
          <a:xfrm>
            <a:off x="5490634" y="2528500"/>
            <a:ext cx="3399366" cy="3327400"/>
          </a:xfrm>
          <a:prstGeom prst="rect">
            <a:avLst/>
          </a:prstGeom>
        </p:spPr>
      </p:pic>
      <p:pic>
        <p:nvPicPr>
          <p:cNvPr id="5" name="Picture 4" descr="shampooing_nutri_gloss_elseve1_diapo_main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03840"/>
            <a:ext cx="2157910" cy="3221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me lave les </a:t>
            </a:r>
            <a:r>
              <a:rPr lang="en-US" dirty="0" err="1" smtClean="0"/>
              <a:t>cheveux</a:t>
            </a:r>
            <a:endParaRPr lang="en-US" dirty="0"/>
          </a:p>
        </p:txBody>
      </p:sp>
      <p:pic>
        <p:nvPicPr>
          <p:cNvPr id="4" name="Content Placeholder 3" descr="laver.jpg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3" b="28303"/>
          <a:stretch>
            <a:fillRect/>
          </a:stretch>
        </p:blipFill>
        <p:spPr>
          <a:xfrm>
            <a:off x="2243138" y="1892300"/>
            <a:ext cx="4411662" cy="2425700"/>
          </a:xfrm>
        </p:spPr>
      </p:pic>
      <p:sp>
        <p:nvSpPr>
          <p:cNvPr id="6" name="TextBox 5"/>
          <p:cNvSpPr txBox="1"/>
          <p:nvPr/>
        </p:nvSpPr>
        <p:spPr>
          <a:xfrm>
            <a:off x="1015999" y="5855900"/>
            <a:ext cx="20756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Le shampooing</a:t>
            </a: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164666" y="4840238"/>
            <a:ext cx="2082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L’après</a:t>
            </a:r>
            <a:r>
              <a:rPr lang="en-US" sz="2400" dirty="0" smtClean="0"/>
              <a:t>-shampooing / la crème </a:t>
            </a:r>
            <a:r>
              <a:rPr lang="en-US" sz="2400" dirty="0" err="1" smtClean="0"/>
              <a:t>démêlant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29975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Je me lave </a:t>
            </a:r>
            <a:r>
              <a:rPr lang="en-US" dirty="0" smtClean="0"/>
              <a:t>la figure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350" y="1204100"/>
            <a:ext cx="50800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49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echer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3" t="-3244" r="9743" b="3244"/>
          <a:stretch/>
        </p:blipFill>
        <p:spPr>
          <a:xfrm>
            <a:off x="2235200" y="965200"/>
            <a:ext cx="5029200" cy="52197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Je me </a:t>
            </a:r>
            <a:r>
              <a:rPr lang="en-US" dirty="0" err="1"/>
              <a:t>sèche</a:t>
            </a:r>
            <a:r>
              <a:rPr lang="en-US" dirty="0"/>
              <a:t> les </a:t>
            </a:r>
            <a:r>
              <a:rPr lang="en-US" dirty="0" err="1" smtClean="0"/>
              <a:t>cheveux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881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 descr="brossercheveux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87" b="31687"/>
          <a:stretch>
            <a:fillRect/>
          </a:stretch>
        </p:blipFill>
        <p:spPr>
          <a:xfrm>
            <a:off x="728133" y="1417638"/>
            <a:ext cx="4818641" cy="2650067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575733" y="274638"/>
            <a:ext cx="8229600" cy="1143000"/>
          </a:xfrm>
        </p:spPr>
        <p:txBody>
          <a:bodyPr/>
          <a:lstStyle/>
          <a:p>
            <a:r>
              <a:rPr lang="en-US" dirty="0" smtClean="0"/>
              <a:t>Je me </a:t>
            </a:r>
            <a:r>
              <a:rPr lang="en-US" dirty="0" err="1" smtClean="0"/>
              <a:t>brosse</a:t>
            </a:r>
            <a:r>
              <a:rPr lang="en-US" dirty="0" smtClean="0"/>
              <a:t> les </a:t>
            </a:r>
            <a:r>
              <a:rPr lang="en-US" dirty="0" err="1" smtClean="0"/>
              <a:t>cheveux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28133" y="5418667"/>
            <a:ext cx="50122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Je me </a:t>
            </a:r>
            <a:r>
              <a:rPr lang="en-US" sz="4400" dirty="0" err="1" smtClean="0"/>
              <a:t>peigne</a:t>
            </a:r>
            <a:endParaRPr lang="en-US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5740399" y="1417638"/>
            <a:ext cx="30141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0"/>
              <a:buChar char="ß"/>
            </a:pPr>
            <a:r>
              <a:rPr lang="en-US" sz="2400" dirty="0" smtClean="0"/>
              <a:t>La </a:t>
            </a:r>
            <a:r>
              <a:rPr lang="en-US" sz="2400" dirty="0" err="1" smtClean="0"/>
              <a:t>brosse</a:t>
            </a:r>
            <a:endParaRPr lang="en-US" sz="2400" dirty="0" smtClean="0"/>
          </a:p>
          <a:p>
            <a:pPr marL="342900" indent="-342900">
              <a:buFont typeface="Wingdings" charset="0"/>
              <a:buChar char="ß"/>
            </a:pPr>
            <a:endParaRPr lang="en-US" sz="2400" dirty="0"/>
          </a:p>
          <a:p>
            <a:pPr marL="342900" indent="-342900">
              <a:buFont typeface="Wingdings" charset="0"/>
              <a:buChar char="ß"/>
            </a:pPr>
            <a:endParaRPr lang="en-US" sz="2400" dirty="0" smtClean="0"/>
          </a:p>
          <a:p>
            <a:pPr marL="342900" indent="-342900">
              <a:buFont typeface="Wingdings" charset="0"/>
              <a:buChar char="ß"/>
            </a:pPr>
            <a:endParaRPr lang="en-US" sz="2400" dirty="0"/>
          </a:p>
          <a:p>
            <a:pPr marL="342900" indent="-342900">
              <a:buFont typeface="Wingdings" charset="0"/>
              <a:buChar char="ß"/>
            </a:pP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 smtClean="0"/>
              <a:t> </a:t>
            </a:r>
            <a:r>
              <a:rPr lang="en-US" sz="2400" dirty="0" smtClean="0"/>
              <a:t>Le </a:t>
            </a:r>
            <a:r>
              <a:rPr lang="en-US" sz="2400" dirty="0" err="1" smtClean="0"/>
              <a:t>peigne</a:t>
            </a:r>
            <a:r>
              <a:rPr lang="en-US" sz="2400" dirty="0" smtClean="0"/>
              <a:t> </a:t>
            </a:r>
            <a:r>
              <a:rPr lang="en-US" sz="2400" dirty="0" smtClean="0">
                <a:latin typeface="Wingdings"/>
                <a:ea typeface="Wingdings"/>
                <a:cs typeface="Wingdings"/>
                <a:sym typeface="Wingdings"/>
              </a:rPr>
              <a:t>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3508" y="3838608"/>
            <a:ext cx="4175126" cy="282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2827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7199</TotalTime>
  <Words>128</Words>
  <Application>Microsoft Macintosh PowerPoint</Application>
  <PresentationFormat>On-screen Show (4:3)</PresentationFormat>
  <Paragraphs>42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Une journée typique</vt:lpstr>
      <vt:lpstr>Le matin….</vt:lpstr>
      <vt:lpstr>Je me réveille</vt:lpstr>
      <vt:lpstr>Je me lève</vt:lpstr>
      <vt:lpstr>Je prends une douche Je me douche.</vt:lpstr>
      <vt:lpstr>Je me lave les cheveux</vt:lpstr>
      <vt:lpstr>Je me lave la figure</vt:lpstr>
      <vt:lpstr>Je me sèche les cheveux</vt:lpstr>
      <vt:lpstr>Je me brosse les cheveux</vt:lpstr>
      <vt:lpstr>Je me brosse les dents</vt:lpstr>
      <vt:lpstr>Je me rase</vt:lpstr>
      <vt:lpstr>Je m’habille</vt:lpstr>
      <vt:lpstr>Je m’en vais</vt:lpstr>
      <vt:lpstr>Je rentre chez moi</vt:lpstr>
      <vt:lpstr>Je m’occupe de ….</vt:lpstr>
      <vt:lpstr>Je me déshabille</vt:lpstr>
      <vt:lpstr>Je me couche</vt:lpstr>
      <vt:lpstr>Je m’endors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 journée typique</dc:title>
  <dc:creator>Christine Young</dc:creator>
  <cp:lastModifiedBy>Christine Young</cp:lastModifiedBy>
  <cp:revision>12</cp:revision>
  <dcterms:created xsi:type="dcterms:W3CDTF">2011-01-03T20:37:41Z</dcterms:created>
  <dcterms:modified xsi:type="dcterms:W3CDTF">2013-01-29T14:03:05Z</dcterms:modified>
</cp:coreProperties>
</file>